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smtClean="0"/>
              <a:t>Klik om de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8C79C5D-2A6F-F04D-97DA-BEF2467B64E4}"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smtClean="0"/>
              <a:t>Klik om de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smtClean="0"/>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smtClean="0"/>
              <a:t>Klik om de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smtClean="0"/>
              <a:t>Tekststijl van het model bewerken</a:t>
            </a:r>
          </a:p>
        </p:txBody>
      </p:sp>
      <p:sp>
        <p:nvSpPr>
          <p:cNvPr id="2" name="Date Placeholder 1"/>
          <p:cNvSpPr>
            <a:spLocks noGrp="1"/>
          </p:cNvSpPr>
          <p:nvPr>
            <p:ph type="dt" sz="half" idx="10"/>
          </p:nvPr>
        </p:nvSpPr>
        <p:spPr/>
        <p:txBody>
          <a:bodyPr/>
          <a:lstStyle/>
          <a:p>
            <a:fld id="{FBF54567-0DE4-3F47-BF90-CB84690072F9}" type="datetimeFigureOut">
              <a:rPr lang="en-US" dirty="0"/>
              <a:pPr/>
              <a:t>10/11/2018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smtClean="0"/>
              <a:t>Klik om de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smtClean="0"/>
              <a:t>Klik om de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smtClean="0"/>
              <a:t>Klik om de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D0DF5E60-9974-AC48-9591-99C2BB44B7CF}" type="datetimeFigureOut">
              <a:rPr lang="en-US" dirty="0"/>
              <a:pPr/>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smtClean="0"/>
              <a:t>Klik om de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10/11/2018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smtClean="0"/>
              <a:t>Klik om de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10/11/2018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Intensieve begeleiding </a:t>
            </a:r>
            <a:endParaRPr lang="nl-NL" dirty="0"/>
          </a:p>
        </p:txBody>
      </p:sp>
      <p:sp>
        <p:nvSpPr>
          <p:cNvPr id="3" name="Ondertitel 2"/>
          <p:cNvSpPr>
            <a:spLocks noGrp="1"/>
          </p:cNvSpPr>
          <p:nvPr>
            <p:ph type="subTitle" idx="1"/>
          </p:nvPr>
        </p:nvSpPr>
        <p:spPr/>
        <p:txBody>
          <a:bodyPr/>
          <a:lstStyle/>
          <a:p>
            <a:r>
              <a:rPr lang="nl-NL" dirty="0" smtClean="0"/>
              <a:t>Les 7 </a:t>
            </a:r>
            <a:endParaRPr lang="nl-NL" dirty="0"/>
          </a:p>
        </p:txBody>
      </p:sp>
    </p:spTree>
    <p:extLst>
      <p:ext uri="{BB962C8B-B14F-4D97-AF65-F5344CB8AC3E}">
        <p14:creationId xmlns:p14="http://schemas.microsoft.com/office/powerpoint/2010/main" val="1561583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Ben je klaar?</a:t>
            </a:r>
            <a:endParaRPr lang="nl-NL" dirty="0"/>
          </a:p>
        </p:txBody>
      </p:sp>
      <p:sp>
        <p:nvSpPr>
          <p:cNvPr id="3" name="Tijdelijke aanduiding voor inhoud 2"/>
          <p:cNvSpPr>
            <a:spLocks noGrp="1"/>
          </p:cNvSpPr>
          <p:nvPr>
            <p:ph idx="1"/>
          </p:nvPr>
        </p:nvSpPr>
        <p:spPr/>
        <p:txBody>
          <a:bodyPr/>
          <a:lstStyle/>
          <a:p>
            <a:r>
              <a:rPr lang="nl-NL" dirty="0" smtClean="0"/>
              <a:t>Lees dan hoofdstuk 10.3, 10.4 en 10.5 door</a:t>
            </a:r>
          </a:p>
          <a:p>
            <a:r>
              <a:rPr lang="nl-NL" dirty="0" smtClean="0"/>
              <a:t>Volgende week gaan we hiermee verder</a:t>
            </a:r>
          </a:p>
          <a:p>
            <a:pPr marL="0" indent="0">
              <a:buNone/>
            </a:pPr>
            <a:endParaRPr lang="nl-NL" dirty="0" smtClean="0"/>
          </a:p>
          <a:p>
            <a:endParaRPr lang="nl-NL" dirty="0"/>
          </a:p>
        </p:txBody>
      </p:sp>
    </p:spTree>
    <p:extLst>
      <p:ext uri="{BB962C8B-B14F-4D97-AF65-F5344CB8AC3E}">
        <p14:creationId xmlns:p14="http://schemas.microsoft.com/office/powerpoint/2010/main" val="426954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Gendersyforie</a:t>
            </a:r>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Wat is genderdysforie? </a:t>
            </a:r>
          </a:p>
          <a:p>
            <a:r>
              <a:rPr lang="nl-NL" dirty="0" smtClean="0"/>
              <a:t>‘’</a:t>
            </a:r>
            <a:r>
              <a:rPr lang="nl-NL" i="1" dirty="0" smtClean="0"/>
              <a:t> het ontevreden zijn met het feit dat je een jongen of meisje bent’’</a:t>
            </a:r>
          </a:p>
          <a:p>
            <a:endParaRPr lang="nl-NL" dirty="0"/>
          </a:p>
          <a:p>
            <a:r>
              <a:rPr lang="nl-NL" dirty="0" smtClean="0"/>
              <a:t>Gevolg kan geslachtsverandering zijn</a:t>
            </a:r>
          </a:p>
          <a:p>
            <a:r>
              <a:rPr lang="nl-NL" dirty="0" smtClean="0"/>
              <a:t>Geboren in het verkeerde lichaam</a:t>
            </a:r>
          </a:p>
          <a:p>
            <a:endParaRPr lang="nl-NL" dirty="0"/>
          </a:p>
        </p:txBody>
      </p:sp>
    </p:spTree>
    <p:extLst>
      <p:ext uri="{BB962C8B-B14F-4D97-AF65-F5344CB8AC3E}">
        <p14:creationId xmlns:p14="http://schemas.microsoft.com/office/powerpoint/2010/main" val="2552047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Ontstaan genderdysforie </a:t>
            </a:r>
            <a:endParaRPr lang="nl-NL" dirty="0"/>
          </a:p>
        </p:txBody>
      </p:sp>
      <p:sp>
        <p:nvSpPr>
          <p:cNvPr id="3" name="Tijdelijke aanduiding voor inhoud 2"/>
          <p:cNvSpPr>
            <a:spLocks noGrp="1"/>
          </p:cNvSpPr>
          <p:nvPr>
            <p:ph idx="1"/>
          </p:nvPr>
        </p:nvSpPr>
        <p:spPr/>
        <p:txBody>
          <a:bodyPr/>
          <a:lstStyle/>
          <a:p>
            <a:r>
              <a:rPr lang="nl-NL" dirty="0" smtClean="0"/>
              <a:t>Ontstaan in de kindertijd</a:t>
            </a:r>
          </a:p>
          <a:p>
            <a:r>
              <a:rPr lang="nl-NL" dirty="0" smtClean="0"/>
              <a:t>Op het gemak voelen </a:t>
            </a:r>
          </a:p>
          <a:p>
            <a:r>
              <a:rPr lang="nl-NL" dirty="0" smtClean="0"/>
              <a:t>Geplaagd worden door anderen </a:t>
            </a:r>
          </a:p>
          <a:p>
            <a:r>
              <a:rPr lang="nl-NL" dirty="0" smtClean="0"/>
              <a:t>Geslachtsorganen </a:t>
            </a:r>
          </a:p>
          <a:p>
            <a:r>
              <a:rPr lang="nl-NL" dirty="0" smtClean="0"/>
              <a:t>Proberen het opgroeien in een bepaald geslacht tegen te gaan </a:t>
            </a:r>
            <a:endParaRPr lang="nl-NL" dirty="0"/>
          </a:p>
        </p:txBody>
      </p:sp>
    </p:spTree>
    <p:extLst>
      <p:ext uri="{BB962C8B-B14F-4D97-AF65-F5344CB8AC3E}">
        <p14:creationId xmlns:p14="http://schemas.microsoft.com/office/powerpoint/2010/main" val="3952060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Genderdysforie op latere leeftijd </a:t>
            </a:r>
            <a:endParaRPr lang="nl-NL" dirty="0"/>
          </a:p>
        </p:txBody>
      </p:sp>
      <p:sp>
        <p:nvSpPr>
          <p:cNvPr id="3" name="Tijdelijke aanduiding voor inhoud 2"/>
          <p:cNvSpPr>
            <a:spLocks noGrp="1"/>
          </p:cNvSpPr>
          <p:nvPr>
            <p:ph idx="1"/>
          </p:nvPr>
        </p:nvSpPr>
        <p:spPr/>
        <p:txBody>
          <a:bodyPr/>
          <a:lstStyle/>
          <a:p>
            <a:r>
              <a:rPr lang="nl-NL" dirty="0" smtClean="0"/>
              <a:t>Geslachtsaanpassing </a:t>
            </a:r>
          </a:p>
          <a:p>
            <a:r>
              <a:rPr lang="nl-NL" dirty="0" smtClean="0"/>
              <a:t>Depressie </a:t>
            </a:r>
          </a:p>
          <a:p>
            <a:r>
              <a:rPr lang="nl-NL" dirty="0" smtClean="0"/>
              <a:t>Zelfmoord</a:t>
            </a:r>
          </a:p>
          <a:p>
            <a:r>
              <a:rPr lang="nl-NL" dirty="0" smtClean="0"/>
              <a:t>Angsten</a:t>
            </a:r>
          </a:p>
          <a:p>
            <a:r>
              <a:rPr lang="nl-NL" dirty="0" smtClean="0"/>
              <a:t>Psychische ontwikkeling </a:t>
            </a:r>
            <a:endParaRPr lang="nl-NL" dirty="0"/>
          </a:p>
        </p:txBody>
      </p:sp>
    </p:spTree>
    <p:extLst>
      <p:ext uri="{BB962C8B-B14F-4D97-AF65-F5344CB8AC3E}">
        <p14:creationId xmlns:p14="http://schemas.microsoft.com/office/powerpoint/2010/main" val="833473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Kritische beroepssituatie </a:t>
            </a:r>
            <a:endParaRPr lang="nl-NL" dirty="0"/>
          </a:p>
        </p:txBody>
      </p:sp>
      <p:sp>
        <p:nvSpPr>
          <p:cNvPr id="3" name="Tijdelijke aanduiding voor inhoud 2"/>
          <p:cNvSpPr>
            <a:spLocks noGrp="1"/>
          </p:cNvSpPr>
          <p:nvPr>
            <p:ph idx="1"/>
          </p:nvPr>
        </p:nvSpPr>
        <p:spPr/>
        <p:txBody>
          <a:bodyPr/>
          <a:lstStyle/>
          <a:p>
            <a:r>
              <a:rPr lang="nl-NL" dirty="0" smtClean="0"/>
              <a:t>Maak de vragen bij de kritische beroepssituatie </a:t>
            </a:r>
          </a:p>
          <a:p>
            <a:r>
              <a:rPr lang="nl-NL" dirty="0" smtClean="0"/>
              <a:t>Deze lever je als je </a:t>
            </a:r>
            <a:r>
              <a:rPr lang="nl-NL" smtClean="0"/>
              <a:t>klaar bent in. </a:t>
            </a:r>
            <a:endParaRPr lang="nl-NL"/>
          </a:p>
        </p:txBody>
      </p:sp>
    </p:spTree>
    <p:extLst>
      <p:ext uri="{BB962C8B-B14F-4D97-AF65-F5344CB8AC3E}">
        <p14:creationId xmlns:p14="http://schemas.microsoft.com/office/powerpoint/2010/main" val="276687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gaan we doen?</a:t>
            </a:r>
            <a:endParaRPr lang="nl-NL" dirty="0"/>
          </a:p>
        </p:txBody>
      </p:sp>
      <p:sp>
        <p:nvSpPr>
          <p:cNvPr id="3" name="Tijdelijke aanduiding voor inhoud 2"/>
          <p:cNvSpPr>
            <a:spLocks noGrp="1"/>
          </p:cNvSpPr>
          <p:nvPr>
            <p:ph idx="1"/>
          </p:nvPr>
        </p:nvSpPr>
        <p:spPr/>
        <p:txBody>
          <a:bodyPr/>
          <a:lstStyle/>
          <a:p>
            <a:r>
              <a:rPr lang="nl-NL" dirty="0" smtClean="0"/>
              <a:t>Afronden specifieke stoornissen </a:t>
            </a:r>
          </a:p>
          <a:p>
            <a:r>
              <a:rPr lang="nl-NL" dirty="0" smtClean="0"/>
              <a:t>Seksuele dysfuncties en stoornissen </a:t>
            </a:r>
          </a:p>
        </p:txBody>
      </p:sp>
    </p:spTree>
    <p:extLst>
      <p:ext uri="{BB962C8B-B14F-4D97-AF65-F5344CB8AC3E}">
        <p14:creationId xmlns:p14="http://schemas.microsoft.com/office/powerpoint/2010/main" val="2211241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stoornissen</a:t>
            </a:r>
            <a:endParaRPr lang="nl-NL" dirty="0"/>
          </a:p>
        </p:txBody>
      </p:sp>
      <p:sp>
        <p:nvSpPr>
          <p:cNvPr id="3" name="Tijdelijke aanduiding voor inhoud 2"/>
          <p:cNvSpPr>
            <a:spLocks noGrp="1"/>
          </p:cNvSpPr>
          <p:nvPr>
            <p:ph idx="1"/>
          </p:nvPr>
        </p:nvSpPr>
        <p:spPr/>
        <p:txBody>
          <a:bodyPr/>
          <a:lstStyle/>
          <a:p>
            <a:r>
              <a:rPr lang="nl-NL" dirty="0" smtClean="0"/>
              <a:t>Welke stoornissen en dysfuncties ken je? </a:t>
            </a:r>
          </a:p>
          <a:p>
            <a:r>
              <a:rPr lang="nl-NL" dirty="0" smtClean="0"/>
              <a:t>Maak groepjes van 4 </a:t>
            </a:r>
          </a:p>
          <a:p>
            <a:r>
              <a:rPr lang="nl-NL" dirty="0" smtClean="0"/>
              <a:t>Schrijf samen zo veel mogelijk stoornissen op die je kent</a:t>
            </a:r>
          </a:p>
          <a:p>
            <a:endParaRPr lang="nl-NL" dirty="0"/>
          </a:p>
        </p:txBody>
      </p:sp>
    </p:spTree>
    <p:extLst>
      <p:ext uri="{BB962C8B-B14F-4D97-AF65-F5344CB8AC3E}">
        <p14:creationId xmlns:p14="http://schemas.microsoft.com/office/powerpoint/2010/main" val="408053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stoornissen</a:t>
            </a:r>
            <a:endParaRPr lang="nl-NL" dirty="0"/>
          </a:p>
        </p:txBody>
      </p:sp>
      <p:sp>
        <p:nvSpPr>
          <p:cNvPr id="3" name="Tijdelijke aanduiding voor inhoud 2"/>
          <p:cNvSpPr>
            <a:spLocks noGrp="1"/>
          </p:cNvSpPr>
          <p:nvPr>
            <p:ph idx="1"/>
          </p:nvPr>
        </p:nvSpPr>
        <p:spPr/>
        <p:txBody>
          <a:bodyPr/>
          <a:lstStyle/>
          <a:p>
            <a:r>
              <a:rPr lang="nl-NL" dirty="0" smtClean="0"/>
              <a:t>Kan bij iedereen voorkomen </a:t>
            </a:r>
          </a:p>
          <a:p>
            <a:r>
              <a:rPr lang="nl-NL" dirty="0" smtClean="0"/>
              <a:t>Verschillende doelgroepen en cliënten </a:t>
            </a:r>
          </a:p>
          <a:p>
            <a:r>
              <a:rPr lang="nl-NL" dirty="0" smtClean="0"/>
              <a:t>Invloed op het dagelijks leven </a:t>
            </a:r>
          </a:p>
          <a:p>
            <a:r>
              <a:rPr lang="nl-NL" dirty="0" smtClean="0"/>
              <a:t>Veel verschillende seksuele dysfuncties </a:t>
            </a:r>
          </a:p>
        </p:txBody>
      </p:sp>
    </p:spTree>
    <p:extLst>
      <p:ext uri="{BB962C8B-B14F-4D97-AF65-F5344CB8AC3E}">
        <p14:creationId xmlns:p14="http://schemas.microsoft.com/office/powerpoint/2010/main" val="3331826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dysfuncties</a:t>
            </a:r>
            <a:endParaRPr lang="nl-NL" dirty="0"/>
          </a:p>
        </p:txBody>
      </p:sp>
      <p:sp>
        <p:nvSpPr>
          <p:cNvPr id="3" name="Tijdelijke aanduiding voor inhoud 2"/>
          <p:cNvSpPr>
            <a:spLocks noGrp="1"/>
          </p:cNvSpPr>
          <p:nvPr>
            <p:ph idx="1"/>
          </p:nvPr>
        </p:nvSpPr>
        <p:spPr/>
        <p:txBody>
          <a:bodyPr/>
          <a:lstStyle/>
          <a:p>
            <a:r>
              <a:rPr lang="nl-NL" dirty="0" smtClean="0"/>
              <a:t>Problemen voorafgaand of tijdens de geslachtsgemeenschap</a:t>
            </a:r>
          </a:p>
          <a:p>
            <a:r>
              <a:rPr lang="nl-NL" dirty="0" smtClean="0"/>
              <a:t>Oorzaak is vaak psychisch en niet lichamelijk</a:t>
            </a:r>
          </a:p>
          <a:p>
            <a:r>
              <a:rPr lang="nl-NL" dirty="0" smtClean="0"/>
              <a:t>Gevolg kunnen relatieproblemen zijn</a:t>
            </a:r>
          </a:p>
          <a:p>
            <a:endParaRPr lang="nl-NL" dirty="0" smtClean="0"/>
          </a:p>
        </p:txBody>
      </p:sp>
    </p:spTree>
    <p:extLst>
      <p:ext uri="{BB962C8B-B14F-4D97-AF65-F5344CB8AC3E}">
        <p14:creationId xmlns:p14="http://schemas.microsoft.com/office/powerpoint/2010/main" val="188654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soorten dysfuncties:</a:t>
            </a:r>
            <a:endParaRPr lang="nl-NL" dirty="0"/>
          </a:p>
        </p:txBody>
      </p:sp>
      <p:sp>
        <p:nvSpPr>
          <p:cNvPr id="3" name="Tijdelijke aanduiding voor inhoud 2"/>
          <p:cNvSpPr>
            <a:spLocks noGrp="1"/>
          </p:cNvSpPr>
          <p:nvPr>
            <p:ph idx="1"/>
          </p:nvPr>
        </p:nvSpPr>
        <p:spPr/>
        <p:txBody>
          <a:bodyPr/>
          <a:lstStyle/>
          <a:p>
            <a:r>
              <a:rPr lang="nl-NL" dirty="0" smtClean="0"/>
              <a:t>Stoornis in seksueel verlangen</a:t>
            </a:r>
          </a:p>
          <a:p>
            <a:r>
              <a:rPr lang="nl-NL" dirty="0" smtClean="0"/>
              <a:t>Seksuele opwindingsstoornis </a:t>
            </a:r>
          </a:p>
          <a:p>
            <a:r>
              <a:rPr lang="nl-NL" dirty="0" smtClean="0"/>
              <a:t>Orgasmestoornis</a:t>
            </a:r>
          </a:p>
          <a:p>
            <a:r>
              <a:rPr lang="nl-NL" dirty="0" smtClean="0"/>
              <a:t>Seksuele pijnstoornis </a:t>
            </a:r>
            <a:endParaRPr lang="nl-NL" dirty="0"/>
          </a:p>
        </p:txBody>
      </p:sp>
    </p:spTree>
    <p:extLst>
      <p:ext uri="{BB962C8B-B14F-4D97-AF65-F5344CB8AC3E}">
        <p14:creationId xmlns:p14="http://schemas.microsoft.com/office/powerpoint/2010/main" val="3627944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Oorzaken en aandachtspunten</a:t>
            </a:r>
            <a:endParaRPr lang="nl-NL" dirty="0"/>
          </a:p>
        </p:txBody>
      </p:sp>
      <p:sp>
        <p:nvSpPr>
          <p:cNvPr id="3" name="Tijdelijke aanduiding voor inhoud 2"/>
          <p:cNvSpPr>
            <a:spLocks noGrp="1"/>
          </p:cNvSpPr>
          <p:nvPr>
            <p:ph idx="1"/>
          </p:nvPr>
        </p:nvSpPr>
        <p:spPr/>
        <p:txBody>
          <a:bodyPr/>
          <a:lstStyle/>
          <a:p>
            <a:r>
              <a:rPr lang="nl-NL" dirty="0" smtClean="0"/>
              <a:t>Schaamte </a:t>
            </a:r>
          </a:p>
          <a:p>
            <a:r>
              <a:rPr lang="nl-NL" dirty="0" smtClean="0"/>
              <a:t>Gebrek aan kennis </a:t>
            </a:r>
          </a:p>
          <a:p>
            <a:r>
              <a:rPr lang="nl-NL" dirty="0" smtClean="0"/>
              <a:t>Onrealistische verwachtingen </a:t>
            </a:r>
          </a:p>
          <a:p>
            <a:r>
              <a:rPr lang="nl-NL" dirty="0" smtClean="0"/>
              <a:t>Obsessie</a:t>
            </a:r>
          </a:p>
          <a:p>
            <a:r>
              <a:rPr lang="nl-NL" dirty="0" smtClean="0"/>
              <a:t>onhandigheid </a:t>
            </a:r>
          </a:p>
          <a:p>
            <a:endParaRPr lang="nl-NL" dirty="0"/>
          </a:p>
          <a:p>
            <a:r>
              <a:rPr lang="nl-NL" dirty="0" smtClean="0"/>
              <a:t>Het is belangrijk dat cliënten erover praten</a:t>
            </a:r>
          </a:p>
        </p:txBody>
      </p:sp>
    </p:spTree>
    <p:extLst>
      <p:ext uri="{BB962C8B-B14F-4D97-AF65-F5344CB8AC3E}">
        <p14:creationId xmlns:p14="http://schemas.microsoft.com/office/powerpoint/2010/main" val="2312601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a:t>
            </a:r>
            <a:endParaRPr lang="nl-NL" dirty="0"/>
          </a:p>
        </p:txBody>
      </p:sp>
      <p:sp>
        <p:nvSpPr>
          <p:cNvPr id="3" name="Tijdelijke aanduiding voor inhoud 2"/>
          <p:cNvSpPr>
            <a:spLocks noGrp="1"/>
          </p:cNvSpPr>
          <p:nvPr>
            <p:ph idx="1"/>
          </p:nvPr>
        </p:nvSpPr>
        <p:spPr/>
        <p:txBody>
          <a:bodyPr/>
          <a:lstStyle/>
          <a:p>
            <a:r>
              <a:rPr lang="nl-NL" dirty="0" smtClean="0"/>
              <a:t>Henk is 34 en woont intern op een zorgboerderij. Hij heeft een gemiddeld IQ van 100. Naast een agressiviteitsstoornis heeft Henk ook verschillende seksuele stoornissen. Een daarvan is een opwindingsstoornis. Hij kan zo ineens opgewonden raken van een bepaalde situatie. Hij moet dan van de spanning af en gaat dan naar zijn kamer om een orgasme te krijgen. Een andere stoornis die Henk heeft is dat hij soms zo gespannen is dat dit niet lukt. Wanneer beide voorkomen, raakt Henk heel gefrustreerd en gaat hij door het lint. Hij sluit zichzelf dan op in zijn kamer en kan alles kort en klein slaan. Het risico hiervan is dat Henk dan ook niet goed eet en drinkt, aangezien dit dagen kan duren. Er is een mogelijkheid tot een crisisopvang bij </a:t>
            </a:r>
            <a:r>
              <a:rPr lang="nl-NL" dirty="0" err="1" smtClean="0"/>
              <a:t>Lentis</a:t>
            </a:r>
            <a:r>
              <a:rPr lang="nl-NL" dirty="0" smtClean="0"/>
              <a:t>, maar als dat gebeurt is Henk vaak zo van de kaart dat hij maandenlang moet herstellen. Een opname maakt veel indruk op hem. Normaal gesproken komt Henk vanzelf weer uit zijn kamer, maar dit keer doet hij dat niet. Ook met praten lukt het telkens maar niet om Henk eruit te krijgen. </a:t>
            </a:r>
          </a:p>
          <a:p>
            <a:endParaRPr lang="nl-NL" dirty="0"/>
          </a:p>
        </p:txBody>
      </p:sp>
    </p:spTree>
    <p:extLst>
      <p:ext uri="{BB962C8B-B14F-4D97-AF65-F5344CB8AC3E}">
        <p14:creationId xmlns:p14="http://schemas.microsoft.com/office/powerpoint/2010/main" val="3128619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a:t>
            </a:r>
            <a:endParaRPr lang="nl-NL" dirty="0"/>
          </a:p>
        </p:txBody>
      </p:sp>
      <p:sp>
        <p:nvSpPr>
          <p:cNvPr id="3" name="Tijdelijke aanduiding voor inhoud 2"/>
          <p:cNvSpPr>
            <a:spLocks noGrp="1"/>
          </p:cNvSpPr>
          <p:nvPr>
            <p:ph idx="1"/>
          </p:nvPr>
        </p:nvSpPr>
        <p:spPr/>
        <p:txBody>
          <a:bodyPr/>
          <a:lstStyle/>
          <a:p>
            <a:r>
              <a:rPr lang="nl-NL" dirty="0" smtClean="0"/>
              <a:t>Werk in 4 tallen </a:t>
            </a:r>
          </a:p>
          <a:p>
            <a:r>
              <a:rPr lang="nl-NL" dirty="0" smtClean="0"/>
              <a:t>Werk samen de volgende vragen uit en bedenk daarna een interventie</a:t>
            </a:r>
          </a:p>
          <a:p>
            <a:pPr lvl="1"/>
            <a:r>
              <a:rPr lang="nl-NL" dirty="0" smtClean="0"/>
              <a:t>Welke gevoelens spelen mogelijk een rol?</a:t>
            </a:r>
          </a:p>
          <a:p>
            <a:pPr lvl="1"/>
            <a:r>
              <a:rPr lang="nl-NL" dirty="0" smtClean="0"/>
              <a:t>Wat maakt deze casus zo complex?</a:t>
            </a:r>
          </a:p>
          <a:p>
            <a:pPr lvl="1"/>
            <a:r>
              <a:rPr lang="nl-NL" dirty="0" smtClean="0"/>
              <a:t>Bedenk samen een concrete interventie in stappen om in deze situatie goed te kunnen handelen</a:t>
            </a:r>
          </a:p>
          <a:p>
            <a:pPr lvl="1"/>
            <a:r>
              <a:rPr lang="nl-NL" dirty="0" smtClean="0"/>
              <a:t>Benoem ook concreet wat jullie absoluut niet zouden doen</a:t>
            </a:r>
          </a:p>
          <a:p>
            <a:pPr lvl="1"/>
            <a:endParaRPr lang="nl-NL" dirty="0"/>
          </a:p>
          <a:p>
            <a:pPr lvl="1"/>
            <a:r>
              <a:rPr lang="nl-NL" dirty="0" smtClean="0"/>
              <a:t>We bespreken dit klassikaal na, schrijf de antwoorden op zodat je het nog weet </a:t>
            </a:r>
          </a:p>
        </p:txBody>
      </p:sp>
    </p:spTree>
    <p:extLst>
      <p:ext uri="{BB962C8B-B14F-4D97-AF65-F5344CB8AC3E}">
        <p14:creationId xmlns:p14="http://schemas.microsoft.com/office/powerpoint/2010/main" val="34710045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TM03457503[[fn=Citeerbaar]]</Template>
  <TotalTime>72</TotalTime>
  <Words>479</Words>
  <Application>Microsoft Office PowerPoint</Application>
  <PresentationFormat>Breedbeeld</PresentationFormat>
  <Paragraphs>66</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Century Gothic</vt:lpstr>
      <vt:lpstr>Wingdings 2</vt:lpstr>
      <vt:lpstr>Citeerbaar</vt:lpstr>
      <vt:lpstr>Intensieve begeleiding </vt:lpstr>
      <vt:lpstr>Wat gaan we doen?</vt:lpstr>
      <vt:lpstr>Seksuele stoornissen</vt:lpstr>
      <vt:lpstr>Seksuele stoornissen</vt:lpstr>
      <vt:lpstr>Seksuele dysfuncties</vt:lpstr>
      <vt:lpstr>4 soorten dysfuncties:</vt:lpstr>
      <vt:lpstr>Oorzaken en aandachtspunten</vt:lpstr>
      <vt:lpstr>Casus </vt:lpstr>
      <vt:lpstr>Opdracht </vt:lpstr>
      <vt:lpstr>Ben je klaar?</vt:lpstr>
      <vt:lpstr>Gendersyforie </vt:lpstr>
      <vt:lpstr>Ontstaan genderdysforie </vt:lpstr>
      <vt:lpstr>Genderdysforie op latere leeftijd </vt:lpstr>
      <vt:lpstr>Kritische beroepssituatie </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Intensieve begeleiding</dc:title>
  <dc:creator>Marcella Hoog</dc:creator>
  <cp:lastModifiedBy>Marcella Hoog</cp:lastModifiedBy>
  <cp:revision>6</cp:revision>
  <dcterms:created xsi:type="dcterms:W3CDTF">2018-10-11T10:18:49Z</dcterms:created>
  <dcterms:modified xsi:type="dcterms:W3CDTF">2018-10-11T11:30:58Z</dcterms:modified>
</cp:coreProperties>
</file>